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7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6A3C-ED48-4401-9FB5-835DFEC82A4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B029-94D5-4A2B-98FE-782AFDCE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7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6A3C-ED48-4401-9FB5-835DFEC82A4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B029-94D5-4A2B-98FE-782AFDCE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0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6A3C-ED48-4401-9FB5-835DFEC82A4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B029-94D5-4A2B-98FE-782AFDCE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6A3C-ED48-4401-9FB5-835DFEC82A4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B029-94D5-4A2B-98FE-782AFDCE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7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6A3C-ED48-4401-9FB5-835DFEC82A4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B029-94D5-4A2B-98FE-782AFDCE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5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6A3C-ED48-4401-9FB5-835DFEC82A4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B029-94D5-4A2B-98FE-782AFDCE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3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6A3C-ED48-4401-9FB5-835DFEC82A4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B029-94D5-4A2B-98FE-782AFDCE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9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6A3C-ED48-4401-9FB5-835DFEC82A4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B029-94D5-4A2B-98FE-782AFDCE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8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6A3C-ED48-4401-9FB5-835DFEC82A4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B029-94D5-4A2B-98FE-782AFDCE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0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6A3C-ED48-4401-9FB5-835DFEC82A4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B029-94D5-4A2B-98FE-782AFDCE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6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6A3C-ED48-4401-9FB5-835DFEC82A4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DB029-94D5-4A2B-98FE-782AFDCE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4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76A3C-ED48-4401-9FB5-835DFEC82A45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DB029-94D5-4A2B-98FE-782AFDCEF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7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dvising.unc.edu/files/2020/09/FAQs-CV19-and-Academic-Eligibility-rev.-8.31.20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advising.unc.edu/files/2020/07/Appeal-Resource-Guide-2.0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dvising.unc.edu/probation-appeal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dvising.unc.edu/files/2020/07/Appeal-Resource-Guide-2.0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0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1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53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8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81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96235" y="5149809"/>
            <a:ext cx="2186082" cy="4773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COVID-19 FAQ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65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05237" y="2951615"/>
            <a:ext cx="2186082" cy="4773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/>
              </a:rPr>
              <a:t>Appeal Resource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29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54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00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7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1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tooltip="Appeal Instructions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04567" y="2597865"/>
            <a:ext cx="2186082" cy="3451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"/>
              </a:rPr>
              <a:t>Appeal Instructions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45502" y="2017534"/>
            <a:ext cx="2186082" cy="4773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4"/>
              </a:rPr>
              <a:t>Appeal Resource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2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0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5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7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8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92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04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A26854213A4842908EEADC9594AD68" ma:contentTypeVersion="29" ma:contentTypeDescription="Create a new document." ma:contentTypeScope="" ma:versionID="a80b00b9b82e4d84f66862f229d8769f">
  <xsd:schema xmlns:xsd="http://www.w3.org/2001/XMLSchema" xmlns:xs="http://www.w3.org/2001/XMLSchema" xmlns:p="http://schemas.microsoft.com/office/2006/metadata/properties" xmlns:ns2="da164781-bd13-4100-bf38-353bab88dce1" targetNamespace="http://schemas.microsoft.com/office/2006/metadata/properties" ma:root="true" ma:fieldsID="7586d84a9c71ae7337fd9afdd773136d" ns2:_="">
    <xsd:import namespace="da164781-bd13-4100-bf38-353bab88dce1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164781-bd13-4100-bf38-353bab88dce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da164781-bd13-4100-bf38-353bab88dce1" xsi:nil="true"/>
    <AppVersion xmlns="da164781-bd13-4100-bf38-353bab88dce1" xsi:nil="true"/>
    <Invited_Leaders xmlns="da164781-bd13-4100-bf38-353bab88dce1" xsi:nil="true"/>
    <IsNotebookLocked xmlns="da164781-bd13-4100-bf38-353bab88dce1" xsi:nil="true"/>
    <NotebookType xmlns="da164781-bd13-4100-bf38-353bab88dce1" xsi:nil="true"/>
    <CultureName xmlns="da164781-bd13-4100-bf38-353bab88dce1" xsi:nil="true"/>
    <TeamsChannelId xmlns="da164781-bd13-4100-bf38-353bab88dce1" xsi:nil="true"/>
    <FolderType xmlns="da164781-bd13-4100-bf38-353bab88dce1" xsi:nil="true"/>
    <Owner xmlns="da164781-bd13-4100-bf38-353bab88dce1">
      <UserInfo>
        <DisplayName/>
        <AccountId xsi:nil="true"/>
        <AccountType/>
      </UserInfo>
    </Owner>
    <Distribution_Groups xmlns="da164781-bd13-4100-bf38-353bab88dce1" xsi:nil="true"/>
    <Members xmlns="da164781-bd13-4100-bf38-353bab88dce1">
      <UserInfo>
        <DisplayName/>
        <AccountId xsi:nil="true"/>
        <AccountType/>
      </UserInfo>
    </Members>
    <Member_Groups xmlns="da164781-bd13-4100-bf38-353bab88dce1">
      <UserInfo>
        <DisplayName/>
        <AccountId xsi:nil="true"/>
        <AccountType/>
      </UserInfo>
    </Member_Groups>
    <Is_Collaboration_Space_Locked xmlns="da164781-bd13-4100-bf38-353bab88dce1" xsi:nil="true"/>
    <LMS_Mappings xmlns="da164781-bd13-4100-bf38-353bab88dce1" xsi:nil="true"/>
    <Math_Settings xmlns="da164781-bd13-4100-bf38-353bab88dce1" xsi:nil="true"/>
    <Has_Leaders_Only_SectionGroup xmlns="da164781-bd13-4100-bf38-353bab88dce1" xsi:nil="true"/>
    <Invited_Members xmlns="da164781-bd13-4100-bf38-353bab88dce1" xsi:nil="true"/>
    <Leaders xmlns="da164781-bd13-4100-bf38-353bab88dce1">
      <UserInfo>
        <DisplayName/>
        <AccountId xsi:nil="true"/>
        <AccountType/>
      </UserInfo>
    </Leaders>
    <Templates xmlns="da164781-bd13-4100-bf38-353bab88dce1" xsi:nil="true"/>
    <Self_Registration_Enabled xmlns="da164781-bd13-4100-bf38-353bab88dce1" xsi:nil="true"/>
  </documentManagement>
</p:properties>
</file>

<file path=customXml/itemProps1.xml><?xml version="1.0" encoding="utf-8"?>
<ds:datastoreItem xmlns:ds="http://schemas.openxmlformats.org/officeDocument/2006/customXml" ds:itemID="{D8CAD261-6555-440B-9540-88ED3370B46C}"/>
</file>

<file path=customXml/itemProps2.xml><?xml version="1.0" encoding="utf-8"?>
<ds:datastoreItem xmlns:ds="http://schemas.openxmlformats.org/officeDocument/2006/customXml" ds:itemID="{93F06BE8-3FA5-48D7-9A08-A5A0C6EF6B51}"/>
</file>

<file path=customXml/itemProps3.xml><?xml version="1.0" encoding="utf-8"?>
<ds:datastoreItem xmlns:ds="http://schemas.openxmlformats.org/officeDocument/2006/customXml" ds:itemID="{4C122640-9977-4499-AA14-AC42BC90B7F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</Words>
  <Application>Microsoft Office PowerPoint</Application>
  <PresentationFormat>Widescreen</PresentationFormat>
  <Paragraphs>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 WARD</dc:creator>
  <cp:lastModifiedBy>FAMILY WARD</cp:lastModifiedBy>
  <cp:revision>3</cp:revision>
  <dcterms:created xsi:type="dcterms:W3CDTF">2020-11-12T20:41:19Z</dcterms:created>
  <dcterms:modified xsi:type="dcterms:W3CDTF">2020-11-12T20:52:57Z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0x0101003EA26854213A4842908EEADC9594AD68</vt:lpwstr>
  </property>
</Properties>
</file>